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9"/>
  </p:notesMasterIdLst>
  <p:sldIdLst>
    <p:sldId id="266" r:id="rId2"/>
    <p:sldId id="272" r:id="rId3"/>
    <p:sldId id="273" r:id="rId4"/>
    <p:sldId id="274" r:id="rId5"/>
    <p:sldId id="275" r:id="rId6"/>
    <p:sldId id="296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F64"/>
    <a:srgbClr val="000099"/>
    <a:srgbClr val="150860"/>
    <a:srgbClr val="1C1573"/>
    <a:srgbClr val="283E84"/>
    <a:srgbClr val="211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E1A3C-79C5-4915-A200-F169B12F561B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45808-6EFD-40BA-B4BF-684B2CD68D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9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Working with </a:t>
            </a:r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Git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&amp; GitHub </a:t>
            </a:r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– </a:t>
            </a:r>
            <a:b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IN" dirty="0"/>
              <a:t>Git </a:t>
            </a:r>
            <a:r>
              <a:rPr lang="en-IN" dirty="0" smtClean="0"/>
              <a:t>Workflows – Pull Based Model</a:t>
            </a:r>
            <a:endParaRPr lang="en-IN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Associate </a:t>
            </a:r>
            <a:r>
              <a:rPr lang="en-IN" dirty="0"/>
              <a:t>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Creating a Pull Request using </a:t>
            </a:r>
            <a:r>
              <a:rPr lang="en-IN" dirty="0" smtClean="0"/>
              <a:t>GitHub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7725" y="1143001"/>
            <a:ext cx="10160000" cy="4648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Click on the “Compare and Pull request” button and fill the title and description for the same.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This is important as it let’s the owner or maintainer of the project understand the changes proposed by you.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Moreover, you will also be able to see the list of commits in the topic branch that are ahead of the master branch.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And a unified diff of all the changes that will be made if the branch is merged by the owner.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Click the “Create Pull Request” Button – the owner will be notified through an email and through GitHub notifications, that someone has suggested changes to the repo.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305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69"/>
            <a:ext cx="6604000" cy="3401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61800"/>
            <a:ext cx="7380000" cy="29468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91600" y="186844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</a:t>
            </a:r>
            <a:r>
              <a:rPr lang="en-IN" dirty="0" smtClean="0"/>
              <a:t> depicting creation process of a Pull Request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190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6855"/>
            <a:ext cx="7810500" cy="2571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973879"/>
            <a:ext cx="7820025" cy="2438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0200" y="5715000"/>
            <a:ext cx="909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Figure</a:t>
            </a:r>
            <a:r>
              <a:rPr lang="en-IN" dirty="0" smtClean="0"/>
              <a:t> depicting email notification received by the owner/maintainer of the public project repo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309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"/>
            <a:ext cx="7400925" cy="3705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25" y="3839482"/>
            <a:ext cx="7344000" cy="2797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15400" y="1600201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</a:t>
            </a:r>
            <a:r>
              <a:rPr lang="en-IN" dirty="0" smtClean="0"/>
              <a:t> depicting GitHub notification received by the owner/maintainer of the public project repo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184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Iterating on a Pull Request using </a:t>
            </a:r>
            <a:r>
              <a:rPr lang="en-IN" dirty="0" smtClean="0"/>
              <a:t>GitHub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143000"/>
            <a:ext cx="10160000" cy="4724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Now the project owner needs to look at the suggested changes and merge them or reject them or provide additional comments.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project owner may discuss over the proposed changes through email or through GitHub.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Additionally, the owner may also review the unified diff and comment by clicking on any of the lines.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Once the owner places a review comment, the creator of the pull request will get a notification through email and through GitHub notifications.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Additionally, all other collaborators, including those watching the repo, will also be notified through an email.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 pull request discussion page would also be created where all can comment.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892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Iterating on a Pull Request using </a:t>
            </a:r>
            <a:r>
              <a:rPr lang="en-IN" dirty="0" smtClean="0"/>
              <a:t>GitHub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4933"/>
            <a:ext cx="8784000" cy="45753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5638800"/>
            <a:ext cx="578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Figure</a:t>
            </a:r>
            <a:r>
              <a:rPr lang="en-IN" dirty="0" smtClean="0"/>
              <a:t> depicting reviewing of selected lines in a pull request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522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Iterating on a Pull Request using </a:t>
            </a:r>
            <a:r>
              <a:rPr lang="en-IN" dirty="0" smtClean="0"/>
              <a:t>GitHub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53962"/>
            <a:ext cx="4819650" cy="4676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68215" y="2133600"/>
            <a:ext cx="393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</a:t>
            </a:r>
            <a:r>
              <a:rPr lang="en-IN" dirty="0" smtClean="0"/>
              <a:t> depicting reviewing of selected lines in a pull request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5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Iterating on a Pull Request using </a:t>
            </a:r>
            <a:r>
              <a:rPr lang="en-IN" dirty="0" smtClean="0"/>
              <a:t>GitHub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491" y="1219200"/>
            <a:ext cx="5974421" cy="37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800" y="5293467"/>
            <a:ext cx="739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Figure</a:t>
            </a:r>
            <a:r>
              <a:rPr lang="en-IN" dirty="0" smtClean="0"/>
              <a:t> depicting email notification received by the creator of the pull request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024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Iterating on a Pull Request using </a:t>
            </a:r>
            <a:r>
              <a:rPr lang="en-IN" dirty="0" smtClean="0"/>
              <a:t>GitHub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creator of the pull request may now make changes as suggested by the owner of the project.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He would make changes to branch he was working on and push it again on the GitHub.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This will modify the existing Pull request and notify the project owner through email and discussion page.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58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Iterating on a Pull Request using </a:t>
            </a:r>
            <a:r>
              <a:rPr lang="en-IN" dirty="0" smtClean="0"/>
              <a:t>GitHub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10160000" cy="41147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contributor makes changes to ReadMe.md file and does a status check which reflects the changes: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6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8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The </a:t>
            </a:r>
            <a:r>
              <a:rPr lang="en-IN" dirty="0"/>
              <a:t>contributor now adds the file to staging area and commits the changes: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29" y="1981200"/>
            <a:ext cx="8293896" cy="2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25" y="4648200"/>
            <a:ext cx="8388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6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Workflow of Pull based development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24933"/>
            <a:ext cx="8789628" cy="41929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5903959"/>
            <a:ext cx="11855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 dirty="0" smtClean="0"/>
              <a:t>Image adapted </a:t>
            </a:r>
            <a:r>
              <a:rPr lang="en-IN" sz="1000" dirty="0"/>
              <a:t>from</a:t>
            </a:r>
            <a:r>
              <a:rPr lang="en-IN" sz="1000" dirty="0" smtClean="0"/>
              <a:t>: </a:t>
            </a:r>
            <a:r>
              <a:rPr lang="en-IN" sz="1000" dirty="0"/>
              <a:t>Z. Li </a:t>
            </a:r>
            <a:r>
              <a:rPr lang="en-IN" sz="1000" i="1" dirty="0"/>
              <a:t>et al</a:t>
            </a:r>
            <a:r>
              <a:rPr lang="en-IN" sz="1000" dirty="0"/>
              <a:t>., "Redundancy, Context, and Preference: An Empirical Study of Duplicate Pull Requests in OSS Projects," in </a:t>
            </a:r>
            <a:r>
              <a:rPr lang="en-IN" sz="1000" i="1" dirty="0"/>
              <a:t>IEEE Transactions on Software Engineering</a:t>
            </a:r>
            <a:r>
              <a:rPr lang="en-IN" sz="1000" dirty="0"/>
              <a:t>, </a:t>
            </a:r>
            <a:r>
              <a:rPr lang="en-IN" sz="1000" dirty="0" err="1"/>
              <a:t>doi</a:t>
            </a:r>
            <a:r>
              <a:rPr lang="en-IN" sz="1000" dirty="0"/>
              <a:t>: 10.1109/TSE.2020.3018726.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76166" y="5310857"/>
            <a:ext cx="644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Figure depicting workflow of Pull based development model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9875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Iterating on a Pull Request using </a:t>
            </a:r>
            <a:r>
              <a:rPr lang="en-IN" dirty="0" smtClean="0"/>
              <a:t>GitHub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166813"/>
            <a:ext cx="10160000" cy="41147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Next, the contributor pushes the changes back to the forked repository: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Project owner will be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dirty="0"/>
              <a:t> </a:t>
            </a:r>
            <a:r>
              <a:rPr lang="en-IN" dirty="0" smtClean="0"/>
              <a:t>     notified </a:t>
            </a:r>
            <a:r>
              <a:rPr lang="en-IN" dirty="0"/>
              <a:t>through email: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45935"/>
            <a:ext cx="8188812" cy="21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4038600"/>
            <a:ext cx="47815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5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Iterating on a Pull Request using </a:t>
            </a:r>
            <a:r>
              <a:rPr lang="en-IN" dirty="0" smtClean="0"/>
              <a:t>GitHub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9447"/>
            <a:ext cx="8743950" cy="4886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5566" y="5655620"/>
            <a:ext cx="451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Figure</a:t>
            </a:r>
            <a:r>
              <a:rPr lang="en-IN" dirty="0" smtClean="0"/>
              <a:t> depicting changes made to pull request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295400" y="5249708"/>
            <a:ext cx="1728192" cy="576064"/>
          </a:xfrm>
          <a:prstGeom prst="rect">
            <a:avLst/>
          </a:prstGeom>
          <a:noFill/>
          <a:ln w="571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15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Merging a Pull Request using </a:t>
            </a:r>
            <a:r>
              <a:rPr lang="en-IN" dirty="0" smtClean="0"/>
              <a:t>GitHub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The project owner may now merge the request if there are no conflicts.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16957"/>
            <a:ext cx="62198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9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Sync the Forked GitHub Repo Using A Reverse Pull </a:t>
            </a:r>
            <a:r>
              <a:rPr lang="en-IN" dirty="0" smtClean="0"/>
              <a:t>Request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10160000" cy="396239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 forked repo exists independent of the public repo from which it has been forked.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Keeping the forked repo in sync with the parent repo will reduce the chances of merge conflicts.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Moreover, if the original repo has new commits, GitHub informs all the forked repos through messages like: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However, the GitHub will not update the forked repo automatically. This task has to be done by the owner of the forked repo manually.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295400" y="3055573"/>
            <a:ext cx="777882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branch is 4 commits behind </a:t>
            </a:r>
            <a:r>
              <a:rPr lang="en-IN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MyMathProject:master</a:t>
            </a:r>
            <a:endParaRPr lang="en-IN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65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Sync the Forked GitHub Repo Using A Reverse Pull </a:t>
            </a:r>
            <a:r>
              <a:rPr lang="en-IN" dirty="0" smtClean="0"/>
              <a:t>Request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73379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You need to do the following two tasks for doing this: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4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dirty="0">
                <a:solidFill>
                  <a:srgbClr val="C00000"/>
                </a:solidFill>
              </a:rPr>
              <a:t>Task 1: Sync on GitHub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Create a pull request (called Reverse Pull) using GitHub to update the forked repo from the original repo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4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dirty="0">
                <a:solidFill>
                  <a:srgbClr val="C00000"/>
                </a:solidFill>
              </a:rPr>
              <a:t>Task 2: Sync on local machine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Use the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pull </a:t>
            </a:r>
            <a:r>
              <a:rPr lang="en-IN" dirty="0"/>
              <a:t>command in git bash to update the local clone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17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Sync the Forked GitHub Repo Using A Reverse Pull </a:t>
            </a:r>
            <a:r>
              <a:rPr lang="en-IN" dirty="0" smtClean="0"/>
              <a:t>Request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160000" cy="39623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dirty="0">
                <a:solidFill>
                  <a:srgbClr val="C00000"/>
                </a:solidFill>
              </a:rPr>
              <a:t>Task 1: On GitHub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Navigate to the forked repo and click on the “New pull request” button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On the next page, choose your forked repo as the base repo -&gt; then click -&gt; Compare across forks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Then choose the head repo as original repo from where you created this forked repo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Give appropriate message and “Create Pull request”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You will see a pull request created in your forked repo.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Navigate to the pull request, review the changes and merge.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406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Sync the Forked GitHub Repo Using A Reverse Pull </a:t>
            </a:r>
            <a:r>
              <a:rPr lang="en-IN" dirty="0" smtClean="0"/>
              <a:t>Request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23686" y="1295400"/>
            <a:ext cx="10160000" cy="2728913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dirty="0">
                <a:solidFill>
                  <a:srgbClr val="C00000"/>
                </a:solidFill>
              </a:rPr>
              <a:t>Task 2: Sync on local machine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Navigate to the project folder on your machine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Checkout master branch, if you are currently on some other branch and run the following commands: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143000" y="3276600"/>
            <a:ext cx="7778824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checkout master</a:t>
            </a:r>
          </a:p>
          <a:p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  <a:endParaRPr lang="en-IN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97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29200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IN" dirty="0" smtClean="0"/>
              <a:t>Tools and Technologies used in OSSE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Git Workflow</a:t>
            </a:r>
            <a:r>
              <a:rPr lang="en-IN" dirty="0"/>
              <a:t>: Pull Based </a:t>
            </a:r>
            <a:r>
              <a:rPr lang="en-IN" dirty="0" smtClean="0"/>
              <a:t>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IN" dirty="0" smtClean="0"/>
              <a:t>Open Source Software projects follow the Pull-based workflow as described below:</a:t>
            </a:r>
          </a:p>
          <a:p>
            <a:endParaRPr lang="en-IN" sz="1600" dirty="0"/>
          </a:p>
          <a:p>
            <a:pPr marL="0" indent="457200"/>
            <a:r>
              <a:rPr lang="en-IN" dirty="0"/>
              <a:t>The workflow is described as follows:</a:t>
            </a:r>
          </a:p>
          <a:p>
            <a:pPr marL="457200" indent="457200">
              <a:buFont typeface="+mj-lt"/>
              <a:buAutoNum type="arabicPeriod"/>
            </a:pPr>
            <a:r>
              <a:rPr lang="en-IN" sz="1600" dirty="0"/>
              <a:t>Fork the project to your GitHub account</a:t>
            </a:r>
          </a:p>
          <a:p>
            <a:pPr marL="457200" indent="457200">
              <a:buFont typeface="+mj-lt"/>
              <a:buAutoNum type="arabicPeriod"/>
            </a:pPr>
            <a:r>
              <a:rPr lang="en-IN" sz="1600" dirty="0"/>
              <a:t>Clone the forked repo to your local machine </a:t>
            </a:r>
          </a:p>
          <a:p>
            <a:pPr marL="457200" indent="457200">
              <a:buFont typeface="+mj-lt"/>
              <a:buAutoNum type="arabicPeriod"/>
            </a:pPr>
            <a:r>
              <a:rPr lang="en-IN" sz="1600" dirty="0"/>
              <a:t>Create a topic branch </a:t>
            </a:r>
            <a:r>
              <a:rPr lang="en-IN" sz="1600" dirty="0" smtClean="0"/>
              <a:t>from the </a:t>
            </a:r>
            <a:r>
              <a:rPr lang="en-IN" sz="1600" dirty="0"/>
              <a:t>master branch</a:t>
            </a:r>
          </a:p>
          <a:p>
            <a:pPr marL="457200" indent="457200">
              <a:buFont typeface="+mj-lt"/>
              <a:buAutoNum type="arabicPeriod"/>
            </a:pPr>
            <a:r>
              <a:rPr lang="en-IN" sz="1600" dirty="0" smtClean="0"/>
              <a:t>Edit the project (as required) and then commit the changes done</a:t>
            </a:r>
            <a:endParaRPr lang="en-IN" sz="1600" dirty="0"/>
          </a:p>
          <a:p>
            <a:pPr marL="457200" indent="457200">
              <a:buFont typeface="+mj-lt"/>
              <a:buAutoNum type="arabicPeriod"/>
            </a:pPr>
            <a:r>
              <a:rPr lang="en-IN" sz="1600" dirty="0"/>
              <a:t>Push </a:t>
            </a:r>
            <a:r>
              <a:rPr lang="en-IN" sz="1600" dirty="0" smtClean="0"/>
              <a:t>the new created branch onto </a:t>
            </a:r>
            <a:r>
              <a:rPr lang="en-IN" sz="1600" dirty="0"/>
              <a:t>your </a:t>
            </a:r>
            <a:r>
              <a:rPr lang="en-IN" sz="1600" dirty="0" smtClean="0"/>
              <a:t>forked repo on GitHub</a:t>
            </a:r>
            <a:endParaRPr lang="en-IN" sz="1600" dirty="0"/>
          </a:p>
          <a:p>
            <a:pPr marL="457200" indent="457200">
              <a:buFont typeface="+mj-lt"/>
              <a:buAutoNum type="arabicPeriod"/>
            </a:pPr>
            <a:r>
              <a:rPr lang="en-IN" sz="1600" dirty="0" smtClean="0"/>
              <a:t>Create a open Pull </a:t>
            </a:r>
            <a:r>
              <a:rPr lang="en-IN" sz="1600" dirty="0"/>
              <a:t>Request on </a:t>
            </a:r>
            <a:r>
              <a:rPr lang="en-IN" sz="1600" dirty="0" smtClean="0"/>
              <a:t>GitHub to the open source project</a:t>
            </a:r>
            <a:endParaRPr lang="en-IN" sz="1600" dirty="0"/>
          </a:p>
          <a:p>
            <a:pPr marL="457200" indent="457200">
              <a:buFont typeface="+mj-lt"/>
              <a:buAutoNum type="arabicPeriod"/>
            </a:pPr>
            <a:r>
              <a:rPr lang="en-IN" sz="1600" dirty="0" smtClean="0"/>
              <a:t>The </a:t>
            </a:r>
            <a:r>
              <a:rPr lang="en-IN" sz="1600" dirty="0"/>
              <a:t>project owner </a:t>
            </a:r>
            <a:r>
              <a:rPr lang="en-IN" sz="1600" dirty="0" smtClean="0"/>
              <a:t>reviews, merges and/or </a:t>
            </a:r>
            <a:r>
              <a:rPr lang="en-IN" sz="1600" dirty="0"/>
              <a:t>closes the Pull Request</a:t>
            </a:r>
          </a:p>
          <a:p>
            <a:pPr marL="457200" indent="457200">
              <a:buFont typeface="+mj-lt"/>
              <a:buAutoNum type="arabicPeriod"/>
            </a:pPr>
            <a:r>
              <a:rPr lang="en-IN" sz="1600" dirty="0"/>
              <a:t>Sync </a:t>
            </a:r>
            <a:r>
              <a:rPr lang="en-IN" sz="1600" dirty="0" smtClean="0"/>
              <a:t>your fork repo with the </a:t>
            </a:r>
            <a:r>
              <a:rPr lang="en-IN" sz="1600" dirty="0"/>
              <a:t>updated </a:t>
            </a:r>
            <a:r>
              <a:rPr lang="en-IN" sz="1600" dirty="0" smtClean="0"/>
              <a:t>master</a:t>
            </a:r>
            <a:endParaRPr lang="en-IN" sz="16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7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Git </a:t>
            </a:r>
            <a:r>
              <a:rPr lang="en-IN" dirty="0"/>
              <a:t>Workflow: Pull Based </a:t>
            </a:r>
            <a:r>
              <a:rPr lang="en-IN" dirty="0" smtClean="0"/>
              <a:t>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05543" y="1143000"/>
            <a:ext cx="10160000" cy="2728913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</a:pPr>
            <a:r>
              <a:rPr lang="en-IN" sz="1900" dirty="0"/>
              <a:t>Fork the project to your GitHub account:</a:t>
            </a:r>
          </a:p>
          <a:p>
            <a:pPr marL="857250" lvl="1" indent="-457200">
              <a:lnSpc>
                <a:spcPct val="150000"/>
              </a:lnSpc>
              <a:spcBef>
                <a:spcPts val="0"/>
              </a:spcBef>
            </a:pPr>
            <a:r>
              <a:rPr lang="en-IN" sz="1700" dirty="0"/>
              <a:t>Login into your GitHub account</a:t>
            </a:r>
          </a:p>
          <a:p>
            <a:pPr marL="857250" lvl="1" indent="-457200">
              <a:lnSpc>
                <a:spcPct val="150000"/>
              </a:lnSpc>
              <a:spcBef>
                <a:spcPts val="0"/>
              </a:spcBef>
            </a:pPr>
            <a:r>
              <a:rPr lang="en-IN" sz="1700" dirty="0"/>
              <a:t>Navigate (or search) to the repo you wish to contribute to</a:t>
            </a:r>
          </a:p>
          <a:p>
            <a:pPr marL="857250" lvl="1" indent="-457200">
              <a:lnSpc>
                <a:spcPct val="150000"/>
              </a:lnSpc>
              <a:spcBef>
                <a:spcPts val="0"/>
              </a:spcBef>
            </a:pPr>
            <a:r>
              <a:rPr lang="en-IN" sz="1700" dirty="0"/>
              <a:t>Click the “Fork” button on the right-side of the page</a:t>
            </a:r>
          </a:p>
          <a:p>
            <a:pPr marL="857250" lvl="1" indent="-457200">
              <a:lnSpc>
                <a:spcPct val="150000"/>
              </a:lnSpc>
              <a:spcBef>
                <a:spcPts val="0"/>
              </a:spcBef>
            </a:pPr>
            <a:r>
              <a:rPr lang="en-IN" sz="1700" dirty="0"/>
              <a:t>A copy of the repo will be created in your GitHub account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</a:pPr>
            <a:endParaRPr lang="en-IN" sz="1700" dirty="0"/>
          </a:p>
          <a:p>
            <a:pPr marL="457200" indent="-457200">
              <a:lnSpc>
                <a:spcPct val="150000"/>
              </a:lnSpc>
              <a:spcBef>
                <a:spcPts val="0"/>
              </a:spcBef>
            </a:pPr>
            <a:r>
              <a:rPr lang="en-IN" sz="1900" dirty="0"/>
              <a:t>Clone the forked repo to your local machine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62" y="3871913"/>
            <a:ext cx="86010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Workflow: Pull Based </a:t>
            </a:r>
            <a:r>
              <a:rPr lang="en-IN" dirty="0" smtClean="0"/>
              <a:t>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9086" y="1143000"/>
            <a:ext cx="10160000" cy="403859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Create a topic branch from master branch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 marL="457200" indent="-457200"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 marL="457200" indent="-457200"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 marL="457200" indent="-457200">
              <a:lnSpc>
                <a:spcPct val="150000"/>
              </a:lnSpc>
              <a:spcBef>
                <a:spcPts val="0"/>
              </a:spcBef>
            </a:pPr>
            <a:endParaRPr lang="en-IN" sz="1600" dirty="0"/>
          </a:p>
          <a:p>
            <a:pPr marL="457200" indent="-457200">
              <a:lnSpc>
                <a:spcPct val="150000"/>
              </a:lnSpc>
              <a:spcBef>
                <a:spcPts val="0"/>
              </a:spcBef>
            </a:pPr>
            <a:endParaRPr lang="en-IN" sz="1050" dirty="0" smtClean="0"/>
          </a:p>
          <a:p>
            <a:pPr marL="457200" indent="-457200"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Make </a:t>
            </a:r>
            <a:r>
              <a:rPr lang="en-IN" dirty="0"/>
              <a:t>some changes and commit them to the project</a:t>
            </a:r>
          </a:p>
          <a:p>
            <a:pPr marL="857250" lvl="1" indent="-457200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Suppose we add ReadMe.md file and move the same to the staging area and then commit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 indent="457200"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76400"/>
            <a:ext cx="790575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14" y="4347155"/>
            <a:ext cx="8640000" cy="166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Need for Branching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160000" cy="48005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Helps to work in isolation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It can orchestrate parallel development allowing developers to work on tasks simultaneously as part of a team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And parallel builds and testing ensure developers get the feedback they need quickly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Parallel tasks possible by creating multiple branches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While you wait for changes from one branch to be pulled by the owner, you may start your work on another branch</a:t>
            </a:r>
          </a:p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168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Workflow: Pull Based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160000" cy="2728913"/>
          </a:xfrm>
        </p:spPr>
        <p:txBody>
          <a:bodyPr/>
          <a:lstStyle/>
          <a:p>
            <a:r>
              <a:rPr lang="en-IN" dirty="0"/>
              <a:t>Use the git add command to add the untracked files to the staging area and then commit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100" y="2059650"/>
            <a:ext cx="8568000" cy="181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0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Workflow: Pull Based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23686" y="1295400"/>
            <a:ext cx="10160000" cy="2728913"/>
          </a:xfrm>
        </p:spPr>
        <p:txBody>
          <a:bodyPr/>
          <a:lstStyle/>
          <a:p>
            <a:pPr marL="449263" indent="-274638"/>
            <a:r>
              <a:rPr lang="en-IN" dirty="0"/>
              <a:t>Push the new created branch onto your forked repo on GitHub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28800"/>
            <a:ext cx="8172000" cy="300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1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Workflow: Pull Based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10160000" cy="272891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Navigate back to the forked repo on GitHub – you will see that GitHub has noticed that a new topic branch has been pushed.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It will present you with a big green button, with the label “Compare and Pull </a:t>
            </a:r>
            <a:r>
              <a:rPr lang="en-IN" dirty="0" smtClean="0"/>
              <a:t>request”. This option helps to review the </a:t>
            </a:r>
            <a:r>
              <a:rPr lang="en-IN" dirty="0"/>
              <a:t>changes and open a Pull Request to the original project.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25" y="3048000"/>
            <a:ext cx="8415349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9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5143</TotalTime>
  <Words>1233</Words>
  <Application>Microsoft Office PowerPoint</Application>
  <PresentationFormat>Widescreen</PresentationFormat>
  <Paragraphs>139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Working with Git &amp; GitHub –  Git Workflows – Pull Based Model</vt:lpstr>
      <vt:lpstr>Workflow of Pull based development model</vt:lpstr>
      <vt:lpstr>Git Workflow: Pull Based Model</vt:lpstr>
      <vt:lpstr>Git Workflow: Pull Based Model</vt:lpstr>
      <vt:lpstr>Git Workflow: Pull Based Model</vt:lpstr>
      <vt:lpstr>Need for Branching</vt:lpstr>
      <vt:lpstr>Git Workflow: Pull Based Model</vt:lpstr>
      <vt:lpstr>Git Workflow: Pull Based Model</vt:lpstr>
      <vt:lpstr>Git Workflow: Pull Based Model</vt:lpstr>
      <vt:lpstr>Creating a Pull Request using GitHub</vt:lpstr>
      <vt:lpstr>PowerPoint Presentation</vt:lpstr>
      <vt:lpstr>PowerPoint Presentation</vt:lpstr>
      <vt:lpstr>PowerPoint Presentation</vt:lpstr>
      <vt:lpstr>Iterating on a Pull Request using GitHub</vt:lpstr>
      <vt:lpstr>Iterating on a Pull Request using GitHub</vt:lpstr>
      <vt:lpstr>Iterating on a Pull Request using GitHub</vt:lpstr>
      <vt:lpstr>Iterating on a Pull Request using GitHub</vt:lpstr>
      <vt:lpstr>Iterating on a Pull Request using GitHub</vt:lpstr>
      <vt:lpstr>Iterating on a Pull Request using GitHub</vt:lpstr>
      <vt:lpstr>Iterating on a Pull Request using GitHub</vt:lpstr>
      <vt:lpstr>Iterating on a Pull Request using GitHub</vt:lpstr>
      <vt:lpstr>Merging a Pull Request using GitHub</vt:lpstr>
      <vt:lpstr>Sync the Forked GitHub Repo Using A Reverse Pull Request</vt:lpstr>
      <vt:lpstr>Sync the Forked GitHub Repo Using A Reverse Pull Request</vt:lpstr>
      <vt:lpstr>Sync the Forked GitHub Repo Using A Reverse Pull Request</vt:lpstr>
      <vt:lpstr>Sync the Forked GitHub Repo Using A Reverse Pull Request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397</cp:revision>
  <dcterms:created xsi:type="dcterms:W3CDTF">2018-10-16T06:13:57Z</dcterms:created>
  <dcterms:modified xsi:type="dcterms:W3CDTF">2022-05-20T10:31:56Z</dcterms:modified>
</cp:coreProperties>
</file>